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41733B6-1BBE-4102-9313-04BB20B1868E}" type="datetimeFigureOut">
              <a:rPr lang="fr-FR" smtClean="0"/>
              <a:t>22/11/2015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0926350-6A44-4DBA-BD8D-1F25FCBF73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33B6-1BBE-4102-9313-04BB20B1868E}" type="datetimeFigureOut">
              <a:rPr lang="fr-FR" smtClean="0"/>
              <a:t>22/11/2015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6350-6A44-4DBA-BD8D-1F25FCBF73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9229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33B6-1BBE-4102-9313-04BB20B1868E}" type="datetimeFigureOut">
              <a:rPr lang="fr-FR" smtClean="0"/>
              <a:t>22/11/2015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6350-6A44-4DBA-BD8D-1F25FCBF73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876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33B6-1BBE-4102-9313-04BB20B1868E}" type="datetimeFigureOut">
              <a:rPr lang="fr-FR" smtClean="0"/>
              <a:t>22/11/2015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6350-6A44-4DBA-BD8D-1F25FCBF73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296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33B6-1BBE-4102-9313-04BB20B1868E}" type="datetimeFigureOut">
              <a:rPr lang="fr-FR" smtClean="0"/>
              <a:t>22/11/2015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6350-6A44-4DBA-BD8D-1F25FCBF73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057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33B6-1BBE-4102-9313-04BB20B1868E}" type="datetimeFigureOut">
              <a:rPr lang="fr-FR" smtClean="0"/>
              <a:t>22/11/2015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6350-6A44-4DBA-BD8D-1F25FCBF73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2203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33B6-1BBE-4102-9313-04BB20B1868E}" type="datetimeFigureOut">
              <a:rPr lang="fr-FR" smtClean="0"/>
              <a:t>22/11/2015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6350-6A44-4DBA-BD8D-1F25FCBF73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0178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41733B6-1BBE-4102-9313-04BB20B1868E}" type="datetimeFigureOut">
              <a:rPr lang="fr-FR" smtClean="0"/>
              <a:t>22/11/2015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6350-6A44-4DBA-BD8D-1F25FCBF73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184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41733B6-1BBE-4102-9313-04BB20B1868E}" type="datetimeFigureOut">
              <a:rPr lang="fr-FR" smtClean="0"/>
              <a:t>22/11/2015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6350-6A44-4DBA-BD8D-1F25FCBF73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227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33B6-1BBE-4102-9313-04BB20B1868E}" type="datetimeFigureOut">
              <a:rPr lang="fr-FR" smtClean="0"/>
              <a:t>22/11/2015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6350-6A44-4DBA-BD8D-1F25FCBF73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455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33B6-1BBE-4102-9313-04BB20B1868E}" type="datetimeFigureOut">
              <a:rPr lang="fr-FR" smtClean="0"/>
              <a:t>22/11/2015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6350-6A44-4DBA-BD8D-1F25FCBF73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23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33B6-1BBE-4102-9313-04BB20B1868E}" type="datetimeFigureOut">
              <a:rPr lang="fr-FR" smtClean="0"/>
              <a:t>22/11/2015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6350-6A44-4DBA-BD8D-1F25FCBF73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827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33B6-1BBE-4102-9313-04BB20B1868E}" type="datetimeFigureOut">
              <a:rPr lang="fr-FR" smtClean="0"/>
              <a:t>22/11/2015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6350-6A44-4DBA-BD8D-1F25FCBF73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27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33B6-1BBE-4102-9313-04BB20B1868E}" type="datetimeFigureOut">
              <a:rPr lang="fr-FR" smtClean="0"/>
              <a:t>22/11/2015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6350-6A44-4DBA-BD8D-1F25FCBF73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88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33B6-1BBE-4102-9313-04BB20B1868E}" type="datetimeFigureOut">
              <a:rPr lang="fr-FR" smtClean="0"/>
              <a:t>22/11/2015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6350-6A44-4DBA-BD8D-1F25FCBF73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353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33B6-1BBE-4102-9313-04BB20B1868E}" type="datetimeFigureOut">
              <a:rPr lang="fr-FR" smtClean="0"/>
              <a:t>22/11/2015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6350-6A44-4DBA-BD8D-1F25FCBF73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044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33B6-1BBE-4102-9313-04BB20B1868E}" type="datetimeFigureOut">
              <a:rPr lang="fr-FR" smtClean="0"/>
              <a:t>22/11/2015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26350-6A44-4DBA-BD8D-1F25FCBF73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444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41733B6-1BBE-4102-9313-04BB20B1868E}" type="datetimeFigureOut">
              <a:rPr lang="fr-FR" smtClean="0"/>
              <a:t>22/11/2015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0926350-6A44-4DBA-BD8D-1F25FCBF73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71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45107" y="1249727"/>
            <a:ext cx="8825658" cy="2677648"/>
          </a:xfrm>
        </p:spPr>
        <p:txBody>
          <a:bodyPr/>
          <a:lstStyle/>
          <a:p>
            <a:pPr algn="ctr"/>
            <a:r>
              <a:rPr lang="fr-FR" sz="7200" b="1" dirty="0" smtClean="0">
                <a:solidFill>
                  <a:schemeClr val="accent4">
                    <a:lumMod val="75000"/>
                  </a:schemeClr>
                </a:solidFill>
              </a:rPr>
              <a:t>Les ateliers de la grande section</a:t>
            </a:r>
            <a:endParaRPr lang="fr-FR" sz="7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59552" y="4803138"/>
            <a:ext cx="1820065" cy="502958"/>
          </a:xfrm>
        </p:spPr>
        <p:txBody>
          <a:bodyPr/>
          <a:lstStyle/>
          <a:p>
            <a:r>
              <a:rPr lang="fr-FR" dirty="0" smtClean="0"/>
              <a:t>Sainte Marie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502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Où sont mes cheveux?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902">
            <a:off x="508788" y="2799443"/>
            <a:ext cx="4555066" cy="341630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5162">
            <a:off x="6701309" y="2917233"/>
            <a:ext cx="4524777" cy="339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6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lettres minuscules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95572">
            <a:off x="6956361" y="2607812"/>
            <a:ext cx="2174178" cy="1630634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3235">
            <a:off x="8572191" y="4068383"/>
            <a:ext cx="3369972" cy="252747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1874">
            <a:off x="794957" y="4250122"/>
            <a:ext cx="2988328" cy="224124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05655">
            <a:off x="223656" y="2339329"/>
            <a:ext cx="2131451" cy="15985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7304">
            <a:off x="9395197" y="2099168"/>
            <a:ext cx="2401058" cy="18007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62331" y="2895469"/>
            <a:ext cx="4299040" cy="322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88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formes géométriques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80288">
            <a:off x="8310498" y="3059931"/>
            <a:ext cx="3660816" cy="2745612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66" y="2254040"/>
            <a:ext cx="3508487" cy="263136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553" y="4310478"/>
            <a:ext cx="3287991" cy="246599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35660" y="1928891"/>
            <a:ext cx="2844436" cy="213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29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chaque jardin sa maison…	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660">
            <a:off x="6056452" y="2350321"/>
            <a:ext cx="2833248" cy="2124936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8507">
            <a:off x="3092178" y="4711823"/>
            <a:ext cx="2607724" cy="195579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991" y="4761817"/>
            <a:ext cx="2594969" cy="194622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176">
            <a:off x="3250970" y="2116093"/>
            <a:ext cx="2637986" cy="197849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071">
            <a:off x="8866899" y="4501277"/>
            <a:ext cx="2889146" cy="216686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6" y="4585748"/>
            <a:ext cx="2868351" cy="215126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570" y="2044812"/>
            <a:ext cx="3052019" cy="228901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7951">
            <a:off x="202930" y="2171566"/>
            <a:ext cx="2812164" cy="210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28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 jeu de la marchande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2328" y="2973310"/>
            <a:ext cx="3872557" cy="2653048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692" y="3042361"/>
            <a:ext cx="4473728" cy="367320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7828" y="2675500"/>
            <a:ext cx="3486599" cy="286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58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rection Ion">
  <a:themeElements>
    <a:clrScheme name="Direction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Direction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rection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2045</TotalTime>
  <Words>30</Words>
  <Application>Microsoft Office PowerPoint</Application>
  <PresentationFormat>Grand écran</PresentationFormat>
  <Paragraphs>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Direction Ion</vt:lpstr>
      <vt:lpstr>Les ateliers de la grande section</vt:lpstr>
      <vt:lpstr>Où sont mes cheveux?</vt:lpstr>
      <vt:lpstr>Les lettres minuscules</vt:lpstr>
      <vt:lpstr>Les formes géométriques</vt:lpstr>
      <vt:lpstr>A chaque jardin sa maison… </vt:lpstr>
      <vt:lpstr>Le jeu de la marchande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ateliers de la grande section</dc:title>
  <dc:creator>Julie Leroy</dc:creator>
  <cp:lastModifiedBy>Julie Leroy</cp:lastModifiedBy>
  <cp:revision>8</cp:revision>
  <dcterms:created xsi:type="dcterms:W3CDTF">2015-11-21T12:27:24Z</dcterms:created>
  <dcterms:modified xsi:type="dcterms:W3CDTF">2015-11-22T22:36:44Z</dcterms:modified>
</cp:coreProperties>
</file>